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4"/>
  </p:notesMasterIdLst>
  <p:sldIdLst>
    <p:sldId id="265" r:id="rId2"/>
    <p:sldId id="263" r:id="rId3"/>
  </p:sldIdLst>
  <p:sldSz cx="12192000" cy="6858000"/>
  <p:notesSz cx="6858000" cy="9144000"/>
  <p:embeddedFontLs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B0902"/>
    <a:srgbClr val="781D2C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4" autoAdjust="0"/>
    <p:restoredTop sz="92374" autoAdjust="0"/>
  </p:normalViewPr>
  <p:slideViewPr>
    <p:cSldViewPr snapToGrid="0">
      <p:cViewPr varScale="1">
        <p:scale>
          <a:sx n="72" d="100"/>
          <a:sy n="72" d="100"/>
        </p:scale>
        <p:origin x="720" y="5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8E49B3-5054-43EF-8C25-F8E88586547E}" type="doc">
      <dgm:prSet loTypeId="urn:microsoft.com/office/officeart/2008/layout/HorizontalMultiLevelHierarchy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2E5DC80-5FDB-4CE4-A050-321E7DE35A37}">
      <dgm:prSet phldrT="[텍스트]"/>
      <dgm:spPr/>
      <dgm:t>
        <a:bodyPr/>
        <a:lstStyle/>
        <a:p>
          <a:pPr latinLnBrk="1"/>
          <a:r>
            <a:rPr lang="ko-KR" altLang="en-US" dirty="0"/>
            <a:t>로봇의 내구성</a:t>
          </a:r>
        </a:p>
      </dgm:t>
    </dgm:pt>
    <dgm:pt modelId="{DC5DEC77-EA11-4613-A12E-673738391DBD}" type="par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5B7675B3-9FCE-4139-B1BD-57270A000226}" type="sib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ECC9FA9B-55AC-454E-B9B9-69E6B23B4E06}">
      <dgm:prSet phldrT="[텍스트]"/>
      <dgm:spPr>
        <a:solidFill>
          <a:schemeClr val="bg1">
            <a:lumMod val="95000"/>
          </a:schemeClr>
        </a:solidFill>
      </dgm:spPr>
      <dgm:t>
        <a:bodyPr/>
        <a:lstStyle/>
        <a:p>
          <a:pPr latinLnBrk="1"/>
          <a:r>
            <a:rPr lang="ko-KR" altLang="en-US" dirty="0"/>
            <a:t>바닥과의 마찰로 바퀴 실리콘이 탈주하는 현상 발생</a:t>
          </a:r>
        </a:p>
      </dgm:t>
    </dgm:pt>
    <dgm:pt modelId="{D674C862-B535-4F93-AC88-96C09F64B71C}" type="parTrans" cxnId="{1F5855EA-7491-4F67-850D-2AD597E288B9}">
      <dgm:prSet/>
      <dgm:spPr/>
      <dgm:t>
        <a:bodyPr/>
        <a:lstStyle/>
        <a:p>
          <a:pPr latinLnBrk="1"/>
          <a:endParaRPr lang="ko-KR" altLang="en-US"/>
        </a:p>
      </dgm:t>
    </dgm:pt>
    <dgm:pt modelId="{57B57BEE-28E8-48EF-908D-1CA54D69627E}" type="sibTrans" cxnId="{1F5855EA-7491-4F67-850D-2AD597E288B9}">
      <dgm:prSet/>
      <dgm:spPr/>
      <dgm:t>
        <a:bodyPr/>
        <a:lstStyle/>
        <a:p>
          <a:pPr latinLnBrk="1"/>
          <a:endParaRPr lang="ko-KR" altLang="en-US"/>
        </a:p>
      </dgm:t>
    </dgm:pt>
    <dgm:pt modelId="{B0A751BC-91A3-481A-91DE-E99699C11D57}">
      <dgm:prSet phldrT="[텍스트]"/>
      <dgm:spPr>
        <a:solidFill>
          <a:schemeClr val="bg1">
            <a:lumMod val="95000"/>
          </a:schemeClr>
        </a:solidFill>
      </dgm:spPr>
      <dgm:t>
        <a:bodyPr/>
        <a:lstStyle/>
        <a:p>
          <a:pPr latinLnBrk="1"/>
          <a:r>
            <a:rPr lang="ko-KR" altLang="en-US" dirty="0"/>
            <a:t>경기중 충돌 시에 센서를 지지하는 부품 파손</a:t>
          </a:r>
        </a:p>
      </dgm:t>
    </dgm:pt>
    <dgm:pt modelId="{BAE007E3-A8A5-4061-A617-158F6D24BD73}" type="sib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BB10AAF2-5E93-44CE-B10D-D2B41D4F6CAF}" type="par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B29845E7-C8FE-4D1D-B0A8-A949723DF4D3}" type="pres">
      <dgm:prSet presAssocID="{A78E49B3-5054-43EF-8C25-F8E88586547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9C17AD0-380E-4AE0-B0B2-A1EB123DBE84}" type="pres">
      <dgm:prSet presAssocID="{22E5DC80-5FDB-4CE4-A050-321E7DE35A37}" presName="root1" presStyleCnt="0"/>
      <dgm:spPr/>
    </dgm:pt>
    <dgm:pt modelId="{D7B9DF53-F177-40D9-A7BC-2ADA3FB4D740}" type="pres">
      <dgm:prSet presAssocID="{22E5DC80-5FDB-4CE4-A050-321E7DE35A37}" presName="LevelOneTextNode" presStyleLbl="node0" presStyleIdx="0" presStyleCnt="1" custAng="5400000" custScaleX="112689" custScaleY="32362" custLinFactX="-66277" custLinFactNeighborX="-100000" custLinFactNeighborY="-106">
        <dgm:presLayoutVars>
          <dgm:chPref val="3"/>
        </dgm:presLayoutVars>
      </dgm:prSet>
      <dgm:spPr/>
    </dgm:pt>
    <dgm:pt modelId="{F73AC254-D7FD-4043-9F95-C00351E220D7}" type="pres">
      <dgm:prSet presAssocID="{22E5DC80-5FDB-4CE4-A050-321E7DE35A37}" presName="level2hierChild" presStyleCnt="0"/>
      <dgm:spPr/>
    </dgm:pt>
    <dgm:pt modelId="{832E7C92-911A-4618-B1C9-30DFC916EA7A}" type="pres">
      <dgm:prSet presAssocID="{BB10AAF2-5E93-44CE-B10D-D2B41D4F6CAF}" presName="conn2-1" presStyleLbl="parChTrans1D2" presStyleIdx="0" presStyleCnt="2"/>
      <dgm:spPr/>
    </dgm:pt>
    <dgm:pt modelId="{5ED409BC-0E43-435E-A8DA-1B43F7D0889D}" type="pres">
      <dgm:prSet presAssocID="{BB10AAF2-5E93-44CE-B10D-D2B41D4F6CAF}" presName="connTx" presStyleLbl="parChTrans1D2" presStyleIdx="0" presStyleCnt="2"/>
      <dgm:spPr/>
    </dgm:pt>
    <dgm:pt modelId="{212563DD-9392-4293-916E-731BCE40D6DB}" type="pres">
      <dgm:prSet presAssocID="{B0A751BC-91A3-481A-91DE-E99699C11D57}" presName="root2" presStyleCnt="0"/>
      <dgm:spPr/>
    </dgm:pt>
    <dgm:pt modelId="{B2745DC9-9D2A-4CD4-8655-D7A75D405F7A}" type="pres">
      <dgm:prSet presAssocID="{B0A751BC-91A3-481A-91DE-E99699C11D57}" presName="LevelTwoTextNode" presStyleLbl="node2" presStyleIdx="0" presStyleCnt="2" custScaleX="207098" custScaleY="135856">
        <dgm:presLayoutVars>
          <dgm:chPref val="3"/>
        </dgm:presLayoutVars>
      </dgm:prSet>
      <dgm:spPr/>
    </dgm:pt>
    <dgm:pt modelId="{E3466F80-9CFD-4A00-8AD3-3B0CE2109C33}" type="pres">
      <dgm:prSet presAssocID="{B0A751BC-91A3-481A-91DE-E99699C11D57}" presName="level3hierChild" presStyleCnt="0"/>
      <dgm:spPr/>
    </dgm:pt>
    <dgm:pt modelId="{6D9AA2F3-2E27-476A-9555-8CEC9F43D399}" type="pres">
      <dgm:prSet presAssocID="{D674C862-B535-4F93-AC88-96C09F64B71C}" presName="conn2-1" presStyleLbl="parChTrans1D2" presStyleIdx="1" presStyleCnt="2"/>
      <dgm:spPr/>
    </dgm:pt>
    <dgm:pt modelId="{DFEBA109-64EE-40C5-BD1A-EE5B74A2337A}" type="pres">
      <dgm:prSet presAssocID="{D674C862-B535-4F93-AC88-96C09F64B71C}" presName="connTx" presStyleLbl="parChTrans1D2" presStyleIdx="1" presStyleCnt="2"/>
      <dgm:spPr/>
    </dgm:pt>
    <dgm:pt modelId="{F31F62C3-178C-40AC-82D3-515AA35D4553}" type="pres">
      <dgm:prSet presAssocID="{ECC9FA9B-55AC-454E-B9B9-69E6B23B4E06}" presName="root2" presStyleCnt="0"/>
      <dgm:spPr/>
    </dgm:pt>
    <dgm:pt modelId="{C2DA1AD7-C3B5-4AEE-ADAB-7E1F3E74DF5E}" type="pres">
      <dgm:prSet presAssocID="{ECC9FA9B-55AC-454E-B9B9-69E6B23B4E06}" presName="LevelTwoTextNode" presStyleLbl="node2" presStyleIdx="1" presStyleCnt="2" custScaleX="207098" custScaleY="135856">
        <dgm:presLayoutVars>
          <dgm:chPref val="3"/>
        </dgm:presLayoutVars>
      </dgm:prSet>
      <dgm:spPr/>
    </dgm:pt>
    <dgm:pt modelId="{CFF3219A-BBEA-4426-B966-48A5560CBB85}" type="pres">
      <dgm:prSet presAssocID="{ECC9FA9B-55AC-454E-B9B9-69E6B23B4E06}" presName="level3hierChild" presStyleCnt="0"/>
      <dgm:spPr/>
    </dgm:pt>
  </dgm:ptLst>
  <dgm:cxnLst>
    <dgm:cxn modelId="{CC1EF092-B9ED-45A4-BBAB-CEB6FBF08444}" type="presOf" srcId="{B0A751BC-91A3-481A-91DE-E99699C11D57}" destId="{B2745DC9-9D2A-4CD4-8655-D7A75D405F7A}" srcOrd="0" destOrd="0" presId="urn:microsoft.com/office/officeart/2008/layout/HorizontalMultiLevelHierarchy"/>
    <dgm:cxn modelId="{41369DC2-952A-463B-87C3-ECD4394789EC}" type="presOf" srcId="{ECC9FA9B-55AC-454E-B9B9-69E6B23B4E06}" destId="{C2DA1AD7-C3B5-4AEE-ADAB-7E1F3E74DF5E}" srcOrd="0" destOrd="0" presId="urn:microsoft.com/office/officeart/2008/layout/HorizontalMultiLevelHierarchy"/>
    <dgm:cxn modelId="{1523085D-26F5-4C89-B92D-34A4497C3B78}" type="presOf" srcId="{BB10AAF2-5E93-44CE-B10D-D2B41D4F6CAF}" destId="{832E7C92-911A-4618-B1C9-30DFC916EA7A}" srcOrd="0" destOrd="0" presId="urn:microsoft.com/office/officeart/2008/layout/HorizontalMultiLevelHierarchy"/>
    <dgm:cxn modelId="{808848CD-0AF7-49A3-81E9-56B9455B811D}" srcId="{22E5DC80-5FDB-4CE4-A050-321E7DE35A37}" destId="{B0A751BC-91A3-481A-91DE-E99699C11D57}" srcOrd="0" destOrd="0" parTransId="{BB10AAF2-5E93-44CE-B10D-D2B41D4F6CAF}" sibTransId="{BAE007E3-A8A5-4061-A617-158F6D24BD73}"/>
    <dgm:cxn modelId="{02D4865F-4DAE-402B-8A84-10CB176EDB9A}" type="presOf" srcId="{D674C862-B535-4F93-AC88-96C09F64B71C}" destId="{6D9AA2F3-2E27-476A-9555-8CEC9F43D399}" srcOrd="0" destOrd="0" presId="urn:microsoft.com/office/officeart/2008/layout/HorizontalMultiLevelHierarchy"/>
    <dgm:cxn modelId="{28FE7E34-0B70-4EB4-9078-2F5365233F54}" type="presOf" srcId="{22E5DC80-5FDB-4CE4-A050-321E7DE35A37}" destId="{D7B9DF53-F177-40D9-A7BC-2ADA3FB4D740}" srcOrd="0" destOrd="0" presId="urn:microsoft.com/office/officeart/2008/layout/HorizontalMultiLevelHierarchy"/>
    <dgm:cxn modelId="{22B1B5AB-4F99-495C-AB6A-57A941F341EC}" type="presOf" srcId="{BB10AAF2-5E93-44CE-B10D-D2B41D4F6CAF}" destId="{5ED409BC-0E43-435E-A8DA-1B43F7D0889D}" srcOrd="1" destOrd="0" presId="urn:microsoft.com/office/officeart/2008/layout/HorizontalMultiLevelHierarchy"/>
    <dgm:cxn modelId="{7FB86658-F7DA-40A6-B0C7-BEB312EE7574}" srcId="{A78E49B3-5054-43EF-8C25-F8E88586547E}" destId="{22E5DC80-5FDB-4CE4-A050-321E7DE35A37}" srcOrd="0" destOrd="0" parTransId="{DC5DEC77-EA11-4613-A12E-673738391DBD}" sibTransId="{5B7675B3-9FCE-4139-B1BD-57270A000226}"/>
    <dgm:cxn modelId="{44C8B003-208A-4412-B29D-602A55D8D58D}" type="presOf" srcId="{A78E49B3-5054-43EF-8C25-F8E88586547E}" destId="{B29845E7-C8FE-4D1D-B0A8-A949723DF4D3}" srcOrd="0" destOrd="0" presId="urn:microsoft.com/office/officeart/2008/layout/HorizontalMultiLevelHierarchy"/>
    <dgm:cxn modelId="{1F5855EA-7491-4F67-850D-2AD597E288B9}" srcId="{22E5DC80-5FDB-4CE4-A050-321E7DE35A37}" destId="{ECC9FA9B-55AC-454E-B9B9-69E6B23B4E06}" srcOrd="1" destOrd="0" parTransId="{D674C862-B535-4F93-AC88-96C09F64B71C}" sibTransId="{57B57BEE-28E8-48EF-908D-1CA54D69627E}"/>
    <dgm:cxn modelId="{BF372709-C0AC-415C-A1C0-78B75087E5E0}" type="presOf" srcId="{D674C862-B535-4F93-AC88-96C09F64B71C}" destId="{DFEBA109-64EE-40C5-BD1A-EE5B74A2337A}" srcOrd="1" destOrd="0" presId="urn:microsoft.com/office/officeart/2008/layout/HorizontalMultiLevelHierarchy"/>
    <dgm:cxn modelId="{4326E270-E736-4B09-9EA4-33C1C9D22CA3}" type="presParOf" srcId="{B29845E7-C8FE-4D1D-B0A8-A949723DF4D3}" destId="{09C17AD0-380E-4AE0-B0B2-A1EB123DBE84}" srcOrd="0" destOrd="0" presId="urn:microsoft.com/office/officeart/2008/layout/HorizontalMultiLevelHierarchy"/>
    <dgm:cxn modelId="{0DA78B39-168C-4B08-903C-55741D1313A8}" type="presParOf" srcId="{09C17AD0-380E-4AE0-B0B2-A1EB123DBE84}" destId="{D7B9DF53-F177-40D9-A7BC-2ADA3FB4D740}" srcOrd="0" destOrd="0" presId="urn:microsoft.com/office/officeart/2008/layout/HorizontalMultiLevelHierarchy"/>
    <dgm:cxn modelId="{380935EC-58D7-4FC2-B4BC-FC03B1C17BD1}" type="presParOf" srcId="{09C17AD0-380E-4AE0-B0B2-A1EB123DBE84}" destId="{F73AC254-D7FD-4043-9F95-C00351E220D7}" srcOrd="1" destOrd="0" presId="urn:microsoft.com/office/officeart/2008/layout/HorizontalMultiLevelHierarchy"/>
    <dgm:cxn modelId="{4716B825-79AD-4AB2-9638-CC0566F96CC7}" type="presParOf" srcId="{F73AC254-D7FD-4043-9F95-C00351E220D7}" destId="{832E7C92-911A-4618-B1C9-30DFC916EA7A}" srcOrd="0" destOrd="0" presId="urn:microsoft.com/office/officeart/2008/layout/HorizontalMultiLevelHierarchy"/>
    <dgm:cxn modelId="{FC6C9A80-8B56-41AE-A98B-7F3974C699CC}" type="presParOf" srcId="{832E7C92-911A-4618-B1C9-30DFC916EA7A}" destId="{5ED409BC-0E43-435E-A8DA-1B43F7D0889D}" srcOrd="0" destOrd="0" presId="urn:microsoft.com/office/officeart/2008/layout/HorizontalMultiLevelHierarchy"/>
    <dgm:cxn modelId="{98D1A595-5D81-4654-8A88-9E2333DAE5F4}" type="presParOf" srcId="{F73AC254-D7FD-4043-9F95-C00351E220D7}" destId="{212563DD-9392-4293-916E-731BCE40D6DB}" srcOrd="1" destOrd="0" presId="urn:microsoft.com/office/officeart/2008/layout/HorizontalMultiLevelHierarchy"/>
    <dgm:cxn modelId="{C98081D7-C5A9-4A4C-85A5-A1149CC40615}" type="presParOf" srcId="{212563DD-9392-4293-916E-731BCE40D6DB}" destId="{B2745DC9-9D2A-4CD4-8655-D7A75D405F7A}" srcOrd="0" destOrd="0" presId="urn:microsoft.com/office/officeart/2008/layout/HorizontalMultiLevelHierarchy"/>
    <dgm:cxn modelId="{4D2919F2-80B7-4038-B122-4A9E4DD098EB}" type="presParOf" srcId="{212563DD-9392-4293-916E-731BCE40D6DB}" destId="{E3466F80-9CFD-4A00-8AD3-3B0CE2109C33}" srcOrd="1" destOrd="0" presId="urn:microsoft.com/office/officeart/2008/layout/HorizontalMultiLevelHierarchy"/>
    <dgm:cxn modelId="{706146EF-1BBF-4146-B4FE-CBD97803ABFD}" type="presParOf" srcId="{F73AC254-D7FD-4043-9F95-C00351E220D7}" destId="{6D9AA2F3-2E27-476A-9555-8CEC9F43D399}" srcOrd="2" destOrd="0" presId="urn:microsoft.com/office/officeart/2008/layout/HorizontalMultiLevelHierarchy"/>
    <dgm:cxn modelId="{487694B2-13C3-4BE5-9084-4EC9AC002433}" type="presParOf" srcId="{6D9AA2F3-2E27-476A-9555-8CEC9F43D399}" destId="{DFEBA109-64EE-40C5-BD1A-EE5B74A2337A}" srcOrd="0" destOrd="0" presId="urn:microsoft.com/office/officeart/2008/layout/HorizontalMultiLevelHierarchy"/>
    <dgm:cxn modelId="{4FD3681A-EE43-467C-9273-E7A5A16BA8EC}" type="presParOf" srcId="{F73AC254-D7FD-4043-9F95-C00351E220D7}" destId="{F31F62C3-178C-40AC-82D3-515AA35D4553}" srcOrd="3" destOrd="0" presId="urn:microsoft.com/office/officeart/2008/layout/HorizontalMultiLevelHierarchy"/>
    <dgm:cxn modelId="{D55BFF1D-999A-4E69-84B5-4699194C14F8}" type="presParOf" srcId="{F31F62C3-178C-40AC-82D3-515AA35D4553}" destId="{C2DA1AD7-C3B5-4AEE-ADAB-7E1F3E74DF5E}" srcOrd="0" destOrd="0" presId="urn:microsoft.com/office/officeart/2008/layout/HorizontalMultiLevelHierarchy"/>
    <dgm:cxn modelId="{21256326-903C-4D84-B455-8E88D716A5AF}" type="presParOf" srcId="{F31F62C3-178C-40AC-82D3-515AA35D4553}" destId="{CFF3219A-BBEA-4426-B966-48A5560CBB8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8E49B3-5054-43EF-8C25-F8E88586547E}" type="doc">
      <dgm:prSet loTypeId="urn:microsoft.com/office/officeart/2008/layout/HorizontalMultiLevelHierarchy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2E5DC80-5FDB-4CE4-A050-321E7DE35A37}">
      <dgm:prSet phldrT="[텍스트]" custT="1"/>
      <dgm:spPr/>
      <dgm:t>
        <a:bodyPr/>
        <a:lstStyle/>
        <a:p>
          <a:pPr latinLnBrk="1"/>
          <a:r>
            <a:rPr lang="ko-KR" altLang="en-US" sz="1300" dirty="0"/>
            <a:t>주행 알고리즘</a:t>
          </a:r>
        </a:p>
      </dgm:t>
    </dgm:pt>
    <dgm:pt modelId="{DC5DEC77-EA11-4613-A12E-673738391DBD}" type="par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5B7675B3-9FCE-4139-B1BD-57270A000226}" type="sib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B0A751BC-91A3-481A-91DE-E99699C11D57}">
      <dgm:prSet phldrT="[텍스트]" custT="1"/>
      <dgm:spPr>
        <a:solidFill>
          <a:schemeClr val="bg1">
            <a:lumMod val="95000"/>
          </a:schemeClr>
        </a:solidFill>
      </dgm:spPr>
      <dgm:t>
        <a:bodyPr/>
        <a:lstStyle/>
        <a:p>
          <a:pPr latinLnBrk="1"/>
          <a:r>
            <a:rPr lang="ko-KR" altLang="en-US" sz="900" dirty="0"/>
            <a:t>흰색 라인을 정확히 인식 못하고 경기장을 이탈하는 현상 발생</a:t>
          </a:r>
        </a:p>
      </dgm:t>
    </dgm:pt>
    <dgm:pt modelId="{BB10AAF2-5E93-44CE-B10D-D2B41D4F6CAF}" type="par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BAE007E3-A8A5-4061-A617-158F6D24BD73}" type="sib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ECC9FA9B-55AC-454E-B9B9-69E6B23B4E06}">
      <dgm:prSet phldrT="[텍스트]" custT="1"/>
      <dgm:spPr>
        <a:solidFill>
          <a:schemeClr val="bg1">
            <a:lumMod val="95000"/>
          </a:schemeClr>
        </a:solidFill>
      </dgm:spPr>
      <dgm:t>
        <a:bodyPr/>
        <a:lstStyle/>
        <a:p>
          <a:pPr latinLnBrk="1"/>
          <a:r>
            <a:rPr lang="ko-KR" altLang="en-US" sz="900" dirty="0"/>
            <a:t>상대 로봇을 </a:t>
          </a:r>
          <a:r>
            <a:rPr lang="ko-KR" altLang="en-US" sz="900" dirty="0" err="1"/>
            <a:t>정확히게</a:t>
          </a:r>
          <a:r>
            <a:rPr lang="ko-KR" altLang="en-US" sz="900" dirty="0"/>
            <a:t> 인식하고 추격하는 알고리즘의 완성도가 낮음</a:t>
          </a:r>
        </a:p>
      </dgm:t>
    </dgm:pt>
    <dgm:pt modelId="{D674C862-B535-4F93-AC88-96C09F64B71C}" type="parTrans" cxnId="{1F5855EA-7491-4F67-850D-2AD597E288B9}">
      <dgm:prSet/>
      <dgm:spPr/>
      <dgm:t>
        <a:bodyPr/>
        <a:lstStyle/>
        <a:p>
          <a:pPr latinLnBrk="1"/>
          <a:endParaRPr lang="ko-KR" altLang="en-US"/>
        </a:p>
      </dgm:t>
    </dgm:pt>
    <dgm:pt modelId="{57B57BEE-28E8-48EF-908D-1CA54D69627E}" type="sibTrans" cxnId="{1F5855EA-7491-4F67-850D-2AD597E288B9}">
      <dgm:prSet/>
      <dgm:spPr/>
      <dgm:t>
        <a:bodyPr/>
        <a:lstStyle/>
        <a:p>
          <a:pPr latinLnBrk="1"/>
          <a:endParaRPr lang="ko-KR" altLang="en-US"/>
        </a:p>
      </dgm:t>
    </dgm:pt>
    <dgm:pt modelId="{B29845E7-C8FE-4D1D-B0A8-A949723DF4D3}" type="pres">
      <dgm:prSet presAssocID="{A78E49B3-5054-43EF-8C25-F8E88586547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9C17AD0-380E-4AE0-B0B2-A1EB123DBE84}" type="pres">
      <dgm:prSet presAssocID="{22E5DC80-5FDB-4CE4-A050-321E7DE35A37}" presName="root1" presStyleCnt="0"/>
      <dgm:spPr/>
    </dgm:pt>
    <dgm:pt modelId="{D7B9DF53-F177-40D9-A7BC-2ADA3FB4D740}" type="pres">
      <dgm:prSet presAssocID="{22E5DC80-5FDB-4CE4-A050-321E7DE35A37}" presName="LevelOneTextNode" presStyleLbl="node0" presStyleIdx="0" presStyleCnt="1" custAng="5400000" custScaleY="39153" custLinFactX="-66277" custLinFactNeighborX="-100000" custLinFactNeighborY="-106">
        <dgm:presLayoutVars>
          <dgm:chPref val="3"/>
        </dgm:presLayoutVars>
      </dgm:prSet>
      <dgm:spPr/>
    </dgm:pt>
    <dgm:pt modelId="{F73AC254-D7FD-4043-9F95-C00351E220D7}" type="pres">
      <dgm:prSet presAssocID="{22E5DC80-5FDB-4CE4-A050-321E7DE35A37}" presName="level2hierChild" presStyleCnt="0"/>
      <dgm:spPr/>
    </dgm:pt>
    <dgm:pt modelId="{832E7C92-911A-4618-B1C9-30DFC916EA7A}" type="pres">
      <dgm:prSet presAssocID="{BB10AAF2-5E93-44CE-B10D-D2B41D4F6CAF}" presName="conn2-1" presStyleLbl="parChTrans1D2" presStyleIdx="0" presStyleCnt="2"/>
      <dgm:spPr/>
    </dgm:pt>
    <dgm:pt modelId="{5ED409BC-0E43-435E-A8DA-1B43F7D0889D}" type="pres">
      <dgm:prSet presAssocID="{BB10AAF2-5E93-44CE-B10D-D2B41D4F6CAF}" presName="connTx" presStyleLbl="parChTrans1D2" presStyleIdx="0" presStyleCnt="2"/>
      <dgm:spPr/>
    </dgm:pt>
    <dgm:pt modelId="{212563DD-9392-4293-916E-731BCE40D6DB}" type="pres">
      <dgm:prSet presAssocID="{B0A751BC-91A3-481A-91DE-E99699C11D57}" presName="root2" presStyleCnt="0"/>
      <dgm:spPr/>
    </dgm:pt>
    <dgm:pt modelId="{B2745DC9-9D2A-4CD4-8655-D7A75D405F7A}" type="pres">
      <dgm:prSet presAssocID="{B0A751BC-91A3-481A-91DE-E99699C11D57}" presName="LevelTwoTextNode" presStyleLbl="node2" presStyleIdx="0" presStyleCnt="2" custScaleX="188425" custScaleY="139058">
        <dgm:presLayoutVars>
          <dgm:chPref val="3"/>
        </dgm:presLayoutVars>
      </dgm:prSet>
      <dgm:spPr/>
    </dgm:pt>
    <dgm:pt modelId="{E3466F80-9CFD-4A00-8AD3-3B0CE2109C33}" type="pres">
      <dgm:prSet presAssocID="{B0A751BC-91A3-481A-91DE-E99699C11D57}" presName="level3hierChild" presStyleCnt="0"/>
      <dgm:spPr/>
    </dgm:pt>
    <dgm:pt modelId="{6D9AA2F3-2E27-476A-9555-8CEC9F43D399}" type="pres">
      <dgm:prSet presAssocID="{D674C862-B535-4F93-AC88-96C09F64B71C}" presName="conn2-1" presStyleLbl="parChTrans1D2" presStyleIdx="1" presStyleCnt="2"/>
      <dgm:spPr/>
    </dgm:pt>
    <dgm:pt modelId="{DFEBA109-64EE-40C5-BD1A-EE5B74A2337A}" type="pres">
      <dgm:prSet presAssocID="{D674C862-B535-4F93-AC88-96C09F64B71C}" presName="connTx" presStyleLbl="parChTrans1D2" presStyleIdx="1" presStyleCnt="2"/>
      <dgm:spPr/>
    </dgm:pt>
    <dgm:pt modelId="{F31F62C3-178C-40AC-82D3-515AA35D4553}" type="pres">
      <dgm:prSet presAssocID="{ECC9FA9B-55AC-454E-B9B9-69E6B23B4E06}" presName="root2" presStyleCnt="0"/>
      <dgm:spPr/>
    </dgm:pt>
    <dgm:pt modelId="{C2DA1AD7-C3B5-4AEE-ADAB-7E1F3E74DF5E}" type="pres">
      <dgm:prSet presAssocID="{ECC9FA9B-55AC-454E-B9B9-69E6B23B4E06}" presName="LevelTwoTextNode" presStyleLbl="node2" presStyleIdx="1" presStyleCnt="2" custScaleX="188425" custScaleY="123607">
        <dgm:presLayoutVars>
          <dgm:chPref val="3"/>
        </dgm:presLayoutVars>
      </dgm:prSet>
      <dgm:spPr/>
    </dgm:pt>
    <dgm:pt modelId="{CFF3219A-BBEA-4426-B966-48A5560CBB85}" type="pres">
      <dgm:prSet presAssocID="{ECC9FA9B-55AC-454E-B9B9-69E6B23B4E06}" presName="level3hierChild" presStyleCnt="0"/>
      <dgm:spPr/>
    </dgm:pt>
  </dgm:ptLst>
  <dgm:cxnLst>
    <dgm:cxn modelId="{35D207CD-01B6-4034-8C38-6C740FA7EEA8}" type="presOf" srcId="{BB10AAF2-5E93-44CE-B10D-D2B41D4F6CAF}" destId="{832E7C92-911A-4618-B1C9-30DFC916EA7A}" srcOrd="0" destOrd="0" presId="urn:microsoft.com/office/officeart/2008/layout/HorizontalMultiLevelHierarchy"/>
    <dgm:cxn modelId="{808848CD-0AF7-49A3-81E9-56B9455B811D}" srcId="{22E5DC80-5FDB-4CE4-A050-321E7DE35A37}" destId="{B0A751BC-91A3-481A-91DE-E99699C11D57}" srcOrd="0" destOrd="0" parTransId="{BB10AAF2-5E93-44CE-B10D-D2B41D4F6CAF}" sibTransId="{BAE007E3-A8A5-4061-A617-158F6D24BD73}"/>
    <dgm:cxn modelId="{49430222-E7AE-4EE0-BF49-E9E3FA9EAE01}" type="presOf" srcId="{B0A751BC-91A3-481A-91DE-E99699C11D57}" destId="{B2745DC9-9D2A-4CD4-8655-D7A75D405F7A}" srcOrd="0" destOrd="0" presId="urn:microsoft.com/office/officeart/2008/layout/HorizontalMultiLevelHierarchy"/>
    <dgm:cxn modelId="{2D37AAF0-9405-48AC-983B-0093891E62B8}" type="presOf" srcId="{D674C862-B535-4F93-AC88-96C09F64B71C}" destId="{DFEBA109-64EE-40C5-BD1A-EE5B74A2337A}" srcOrd="1" destOrd="0" presId="urn:microsoft.com/office/officeart/2008/layout/HorizontalMultiLevelHierarchy"/>
    <dgm:cxn modelId="{17BDB3C1-3437-4D62-9206-C823D5F03973}" type="presOf" srcId="{BB10AAF2-5E93-44CE-B10D-D2B41D4F6CAF}" destId="{5ED409BC-0E43-435E-A8DA-1B43F7D0889D}" srcOrd="1" destOrd="0" presId="urn:microsoft.com/office/officeart/2008/layout/HorizontalMultiLevelHierarchy"/>
    <dgm:cxn modelId="{7E03C578-D381-41A7-B634-784B50184124}" type="presOf" srcId="{D674C862-B535-4F93-AC88-96C09F64B71C}" destId="{6D9AA2F3-2E27-476A-9555-8CEC9F43D399}" srcOrd="0" destOrd="0" presId="urn:microsoft.com/office/officeart/2008/layout/HorizontalMultiLevelHierarchy"/>
    <dgm:cxn modelId="{72374022-1FE1-4683-AABE-F393E7B3ACAC}" type="presOf" srcId="{ECC9FA9B-55AC-454E-B9B9-69E6B23B4E06}" destId="{C2DA1AD7-C3B5-4AEE-ADAB-7E1F3E74DF5E}" srcOrd="0" destOrd="0" presId="urn:microsoft.com/office/officeart/2008/layout/HorizontalMultiLevelHierarchy"/>
    <dgm:cxn modelId="{7FB86658-F7DA-40A6-B0C7-BEB312EE7574}" srcId="{A78E49B3-5054-43EF-8C25-F8E88586547E}" destId="{22E5DC80-5FDB-4CE4-A050-321E7DE35A37}" srcOrd="0" destOrd="0" parTransId="{DC5DEC77-EA11-4613-A12E-673738391DBD}" sibTransId="{5B7675B3-9FCE-4139-B1BD-57270A000226}"/>
    <dgm:cxn modelId="{9D7A3F72-21B1-4C37-A955-9D326EEF81D7}" type="presOf" srcId="{A78E49B3-5054-43EF-8C25-F8E88586547E}" destId="{B29845E7-C8FE-4D1D-B0A8-A949723DF4D3}" srcOrd="0" destOrd="0" presId="urn:microsoft.com/office/officeart/2008/layout/HorizontalMultiLevelHierarchy"/>
    <dgm:cxn modelId="{1F5855EA-7491-4F67-850D-2AD597E288B9}" srcId="{22E5DC80-5FDB-4CE4-A050-321E7DE35A37}" destId="{ECC9FA9B-55AC-454E-B9B9-69E6B23B4E06}" srcOrd="1" destOrd="0" parTransId="{D674C862-B535-4F93-AC88-96C09F64B71C}" sibTransId="{57B57BEE-28E8-48EF-908D-1CA54D69627E}"/>
    <dgm:cxn modelId="{99979333-5AAA-4F1F-965F-0DEC9A15A1DF}" type="presOf" srcId="{22E5DC80-5FDB-4CE4-A050-321E7DE35A37}" destId="{D7B9DF53-F177-40D9-A7BC-2ADA3FB4D740}" srcOrd="0" destOrd="0" presId="urn:microsoft.com/office/officeart/2008/layout/HorizontalMultiLevelHierarchy"/>
    <dgm:cxn modelId="{282ACF3E-A25A-4DF3-97A2-F242B95C8A7C}" type="presParOf" srcId="{B29845E7-C8FE-4D1D-B0A8-A949723DF4D3}" destId="{09C17AD0-380E-4AE0-B0B2-A1EB123DBE84}" srcOrd="0" destOrd="0" presId="urn:microsoft.com/office/officeart/2008/layout/HorizontalMultiLevelHierarchy"/>
    <dgm:cxn modelId="{98299221-8AB7-42C5-8CE5-F73FA658A396}" type="presParOf" srcId="{09C17AD0-380E-4AE0-B0B2-A1EB123DBE84}" destId="{D7B9DF53-F177-40D9-A7BC-2ADA3FB4D740}" srcOrd="0" destOrd="0" presId="urn:microsoft.com/office/officeart/2008/layout/HorizontalMultiLevelHierarchy"/>
    <dgm:cxn modelId="{F92DE369-EB63-4837-9165-29703EE20036}" type="presParOf" srcId="{09C17AD0-380E-4AE0-B0B2-A1EB123DBE84}" destId="{F73AC254-D7FD-4043-9F95-C00351E220D7}" srcOrd="1" destOrd="0" presId="urn:microsoft.com/office/officeart/2008/layout/HorizontalMultiLevelHierarchy"/>
    <dgm:cxn modelId="{A28B134D-061F-4A34-B723-7B52E52AF0F4}" type="presParOf" srcId="{F73AC254-D7FD-4043-9F95-C00351E220D7}" destId="{832E7C92-911A-4618-B1C9-30DFC916EA7A}" srcOrd="0" destOrd="0" presId="urn:microsoft.com/office/officeart/2008/layout/HorizontalMultiLevelHierarchy"/>
    <dgm:cxn modelId="{1801BF24-C1B6-4247-A4BD-F2BA808CD355}" type="presParOf" srcId="{832E7C92-911A-4618-B1C9-30DFC916EA7A}" destId="{5ED409BC-0E43-435E-A8DA-1B43F7D0889D}" srcOrd="0" destOrd="0" presId="urn:microsoft.com/office/officeart/2008/layout/HorizontalMultiLevelHierarchy"/>
    <dgm:cxn modelId="{7A8F8F1C-C912-49EA-A95E-098E52F63CA5}" type="presParOf" srcId="{F73AC254-D7FD-4043-9F95-C00351E220D7}" destId="{212563DD-9392-4293-916E-731BCE40D6DB}" srcOrd="1" destOrd="0" presId="urn:microsoft.com/office/officeart/2008/layout/HorizontalMultiLevelHierarchy"/>
    <dgm:cxn modelId="{3C0A5BD4-AFC6-4800-A1B2-8A99CBA996D3}" type="presParOf" srcId="{212563DD-9392-4293-916E-731BCE40D6DB}" destId="{B2745DC9-9D2A-4CD4-8655-D7A75D405F7A}" srcOrd="0" destOrd="0" presId="urn:microsoft.com/office/officeart/2008/layout/HorizontalMultiLevelHierarchy"/>
    <dgm:cxn modelId="{9B831B5C-56B1-48E9-9E6D-C587211210B3}" type="presParOf" srcId="{212563DD-9392-4293-916E-731BCE40D6DB}" destId="{E3466F80-9CFD-4A00-8AD3-3B0CE2109C33}" srcOrd="1" destOrd="0" presId="urn:microsoft.com/office/officeart/2008/layout/HorizontalMultiLevelHierarchy"/>
    <dgm:cxn modelId="{6A759820-51A7-49F7-94D4-2922A8888DF1}" type="presParOf" srcId="{F73AC254-D7FD-4043-9F95-C00351E220D7}" destId="{6D9AA2F3-2E27-476A-9555-8CEC9F43D399}" srcOrd="2" destOrd="0" presId="urn:microsoft.com/office/officeart/2008/layout/HorizontalMultiLevelHierarchy"/>
    <dgm:cxn modelId="{F3DA0F85-324C-4F68-AEAB-5AE111760AA1}" type="presParOf" srcId="{6D9AA2F3-2E27-476A-9555-8CEC9F43D399}" destId="{DFEBA109-64EE-40C5-BD1A-EE5B74A2337A}" srcOrd="0" destOrd="0" presId="urn:microsoft.com/office/officeart/2008/layout/HorizontalMultiLevelHierarchy"/>
    <dgm:cxn modelId="{2278EDAB-9891-4161-931A-0351A99D4460}" type="presParOf" srcId="{F73AC254-D7FD-4043-9F95-C00351E220D7}" destId="{F31F62C3-178C-40AC-82D3-515AA35D4553}" srcOrd="3" destOrd="0" presId="urn:microsoft.com/office/officeart/2008/layout/HorizontalMultiLevelHierarchy"/>
    <dgm:cxn modelId="{A7C5E728-B278-4793-A90E-2F095C910035}" type="presParOf" srcId="{F31F62C3-178C-40AC-82D3-515AA35D4553}" destId="{C2DA1AD7-C3B5-4AEE-ADAB-7E1F3E74DF5E}" srcOrd="0" destOrd="0" presId="urn:microsoft.com/office/officeart/2008/layout/HorizontalMultiLevelHierarchy"/>
    <dgm:cxn modelId="{19C7EE16-1DA0-458A-8603-950BBDABCAD5}" type="presParOf" srcId="{F31F62C3-178C-40AC-82D3-515AA35D4553}" destId="{CFF3219A-BBEA-4426-B966-48A5560CBB85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78E49B3-5054-43EF-8C25-F8E88586547E}" type="doc">
      <dgm:prSet loTypeId="urn:microsoft.com/office/officeart/2008/layout/HorizontalMultiLevelHierarchy" loCatId="hierarchy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22E5DC80-5FDB-4CE4-A050-321E7DE35A37}">
      <dgm:prSet phldrT="[텍스트]" custT="1"/>
      <dgm:spPr/>
      <dgm:t>
        <a:bodyPr/>
        <a:lstStyle/>
        <a:p>
          <a:pPr latinLnBrk="1"/>
          <a:r>
            <a:rPr lang="ko-KR" altLang="en-US" sz="1300" dirty="0"/>
            <a:t>환경 변화</a:t>
          </a:r>
        </a:p>
      </dgm:t>
    </dgm:pt>
    <dgm:pt modelId="{DC5DEC77-EA11-4613-A12E-673738391DBD}" type="par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5B7675B3-9FCE-4139-B1BD-57270A000226}" type="sibTrans" cxnId="{7FB86658-F7DA-40A6-B0C7-BEB312EE7574}">
      <dgm:prSet/>
      <dgm:spPr/>
      <dgm:t>
        <a:bodyPr/>
        <a:lstStyle/>
        <a:p>
          <a:pPr latinLnBrk="1"/>
          <a:endParaRPr lang="ko-KR" altLang="en-US"/>
        </a:p>
      </dgm:t>
    </dgm:pt>
    <dgm:pt modelId="{B0A751BC-91A3-481A-91DE-E99699C11D57}">
      <dgm:prSet phldrT="[텍스트]" custT="1"/>
      <dgm:spPr>
        <a:solidFill>
          <a:schemeClr val="bg1">
            <a:lumMod val="95000"/>
          </a:schemeClr>
        </a:solidFill>
      </dgm:spPr>
      <dgm:t>
        <a:bodyPr/>
        <a:lstStyle/>
        <a:p>
          <a:pPr latinLnBrk="1"/>
          <a:r>
            <a:rPr lang="ko-KR" altLang="en-US" sz="1100" dirty="0"/>
            <a:t>연습 경기 당시 더 나쁜 </a:t>
          </a:r>
          <a:r>
            <a:rPr lang="ko-KR" altLang="en-US" sz="1100" dirty="0" err="1"/>
            <a:t>환경이였지만</a:t>
          </a:r>
          <a:endParaRPr lang="en-US" altLang="ko-KR" sz="1100" dirty="0"/>
        </a:p>
        <a:p>
          <a:pPr latinLnBrk="1"/>
          <a:r>
            <a:rPr lang="ko-KR" altLang="en-US" sz="1100" dirty="0"/>
            <a:t>대회 당일에서의 환경 변화 적용 미비 </a:t>
          </a:r>
        </a:p>
      </dgm:t>
    </dgm:pt>
    <dgm:pt modelId="{BB10AAF2-5E93-44CE-B10D-D2B41D4F6CAF}" type="par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BAE007E3-A8A5-4061-A617-158F6D24BD73}" type="sibTrans" cxnId="{808848CD-0AF7-49A3-81E9-56B9455B811D}">
      <dgm:prSet/>
      <dgm:spPr/>
      <dgm:t>
        <a:bodyPr/>
        <a:lstStyle/>
        <a:p>
          <a:pPr latinLnBrk="1"/>
          <a:endParaRPr lang="ko-KR" altLang="en-US"/>
        </a:p>
      </dgm:t>
    </dgm:pt>
    <dgm:pt modelId="{B29845E7-C8FE-4D1D-B0A8-A949723DF4D3}" type="pres">
      <dgm:prSet presAssocID="{A78E49B3-5054-43EF-8C25-F8E88586547E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09C17AD0-380E-4AE0-B0B2-A1EB123DBE84}" type="pres">
      <dgm:prSet presAssocID="{22E5DC80-5FDB-4CE4-A050-321E7DE35A37}" presName="root1" presStyleCnt="0"/>
      <dgm:spPr/>
    </dgm:pt>
    <dgm:pt modelId="{D7B9DF53-F177-40D9-A7BC-2ADA3FB4D740}" type="pres">
      <dgm:prSet presAssocID="{22E5DC80-5FDB-4CE4-A050-321E7DE35A37}" presName="LevelOneTextNode" presStyleLbl="node0" presStyleIdx="0" presStyleCnt="1" custAng="5400000" custScaleX="85082" custScaleY="30865" custLinFactX="-66277" custLinFactNeighborX="-100000" custLinFactNeighborY="-106">
        <dgm:presLayoutVars>
          <dgm:chPref val="3"/>
        </dgm:presLayoutVars>
      </dgm:prSet>
      <dgm:spPr/>
    </dgm:pt>
    <dgm:pt modelId="{F73AC254-D7FD-4043-9F95-C00351E220D7}" type="pres">
      <dgm:prSet presAssocID="{22E5DC80-5FDB-4CE4-A050-321E7DE35A37}" presName="level2hierChild" presStyleCnt="0"/>
      <dgm:spPr/>
    </dgm:pt>
    <dgm:pt modelId="{832E7C92-911A-4618-B1C9-30DFC916EA7A}" type="pres">
      <dgm:prSet presAssocID="{BB10AAF2-5E93-44CE-B10D-D2B41D4F6CAF}" presName="conn2-1" presStyleLbl="parChTrans1D2" presStyleIdx="0" presStyleCnt="1"/>
      <dgm:spPr/>
    </dgm:pt>
    <dgm:pt modelId="{5ED409BC-0E43-435E-A8DA-1B43F7D0889D}" type="pres">
      <dgm:prSet presAssocID="{BB10AAF2-5E93-44CE-B10D-D2B41D4F6CAF}" presName="connTx" presStyleLbl="parChTrans1D2" presStyleIdx="0" presStyleCnt="1"/>
      <dgm:spPr/>
    </dgm:pt>
    <dgm:pt modelId="{212563DD-9392-4293-916E-731BCE40D6DB}" type="pres">
      <dgm:prSet presAssocID="{B0A751BC-91A3-481A-91DE-E99699C11D57}" presName="root2" presStyleCnt="0"/>
      <dgm:spPr/>
    </dgm:pt>
    <dgm:pt modelId="{B2745DC9-9D2A-4CD4-8655-D7A75D405F7A}" type="pres">
      <dgm:prSet presAssocID="{B0A751BC-91A3-481A-91DE-E99699C11D57}" presName="LevelTwoTextNode" presStyleLbl="node2" presStyleIdx="0" presStyleCnt="1" custScaleX="186929" custScaleY="122625">
        <dgm:presLayoutVars>
          <dgm:chPref val="3"/>
        </dgm:presLayoutVars>
      </dgm:prSet>
      <dgm:spPr/>
    </dgm:pt>
    <dgm:pt modelId="{E3466F80-9CFD-4A00-8AD3-3B0CE2109C33}" type="pres">
      <dgm:prSet presAssocID="{B0A751BC-91A3-481A-91DE-E99699C11D57}" presName="level3hierChild" presStyleCnt="0"/>
      <dgm:spPr/>
    </dgm:pt>
  </dgm:ptLst>
  <dgm:cxnLst>
    <dgm:cxn modelId="{60787754-7633-4EBF-B995-15665C899D38}" type="presOf" srcId="{BB10AAF2-5E93-44CE-B10D-D2B41D4F6CAF}" destId="{5ED409BC-0E43-435E-A8DA-1B43F7D0889D}" srcOrd="1" destOrd="0" presId="urn:microsoft.com/office/officeart/2008/layout/HorizontalMultiLevelHierarchy"/>
    <dgm:cxn modelId="{808848CD-0AF7-49A3-81E9-56B9455B811D}" srcId="{22E5DC80-5FDB-4CE4-A050-321E7DE35A37}" destId="{B0A751BC-91A3-481A-91DE-E99699C11D57}" srcOrd="0" destOrd="0" parTransId="{BB10AAF2-5E93-44CE-B10D-D2B41D4F6CAF}" sibTransId="{BAE007E3-A8A5-4061-A617-158F6D24BD73}"/>
    <dgm:cxn modelId="{4AC69F1D-39DF-41BB-90C9-655AA84C70DD}" type="presOf" srcId="{BB10AAF2-5E93-44CE-B10D-D2B41D4F6CAF}" destId="{832E7C92-911A-4618-B1C9-30DFC916EA7A}" srcOrd="0" destOrd="0" presId="urn:microsoft.com/office/officeart/2008/layout/HorizontalMultiLevelHierarchy"/>
    <dgm:cxn modelId="{97BE9971-E8F8-44B1-9254-14FEAB9A22F9}" type="presOf" srcId="{22E5DC80-5FDB-4CE4-A050-321E7DE35A37}" destId="{D7B9DF53-F177-40D9-A7BC-2ADA3FB4D740}" srcOrd="0" destOrd="0" presId="urn:microsoft.com/office/officeart/2008/layout/HorizontalMultiLevelHierarchy"/>
    <dgm:cxn modelId="{7FB86658-F7DA-40A6-B0C7-BEB312EE7574}" srcId="{A78E49B3-5054-43EF-8C25-F8E88586547E}" destId="{22E5DC80-5FDB-4CE4-A050-321E7DE35A37}" srcOrd="0" destOrd="0" parTransId="{DC5DEC77-EA11-4613-A12E-673738391DBD}" sibTransId="{5B7675B3-9FCE-4139-B1BD-57270A000226}"/>
    <dgm:cxn modelId="{C9C323CD-8A3C-41EE-BA78-621F07B5D73E}" type="presOf" srcId="{B0A751BC-91A3-481A-91DE-E99699C11D57}" destId="{B2745DC9-9D2A-4CD4-8655-D7A75D405F7A}" srcOrd="0" destOrd="0" presId="urn:microsoft.com/office/officeart/2008/layout/HorizontalMultiLevelHierarchy"/>
    <dgm:cxn modelId="{AEB436C9-106C-421F-AE53-E3748CA59638}" type="presOf" srcId="{A78E49B3-5054-43EF-8C25-F8E88586547E}" destId="{B29845E7-C8FE-4D1D-B0A8-A949723DF4D3}" srcOrd="0" destOrd="0" presId="urn:microsoft.com/office/officeart/2008/layout/HorizontalMultiLevelHierarchy"/>
    <dgm:cxn modelId="{E58BCFA1-BD9E-4AD5-AFB0-3B2934FC7390}" type="presParOf" srcId="{B29845E7-C8FE-4D1D-B0A8-A949723DF4D3}" destId="{09C17AD0-380E-4AE0-B0B2-A1EB123DBE84}" srcOrd="0" destOrd="0" presId="urn:microsoft.com/office/officeart/2008/layout/HorizontalMultiLevelHierarchy"/>
    <dgm:cxn modelId="{8943B747-6BCC-4BC4-BC69-16A33E9BAC36}" type="presParOf" srcId="{09C17AD0-380E-4AE0-B0B2-A1EB123DBE84}" destId="{D7B9DF53-F177-40D9-A7BC-2ADA3FB4D740}" srcOrd="0" destOrd="0" presId="urn:microsoft.com/office/officeart/2008/layout/HorizontalMultiLevelHierarchy"/>
    <dgm:cxn modelId="{52EA746E-3FB7-44EC-ABDD-DD68F9EFFB74}" type="presParOf" srcId="{09C17AD0-380E-4AE0-B0B2-A1EB123DBE84}" destId="{F73AC254-D7FD-4043-9F95-C00351E220D7}" srcOrd="1" destOrd="0" presId="urn:microsoft.com/office/officeart/2008/layout/HorizontalMultiLevelHierarchy"/>
    <dgm:cxn modelId="{3AC52174-556B-44E0-9F78-277599CD0447}" type="presParOf" srcId="{F73AC254-D7FD-4043-9F95-C00351E220D7}" destId="{832E7C92-911A-4618-B1C9-30DFC916EA7A}" srcOrd="0" destOrd="0" presId="urn:microsoft.com/office/officeart/2008/layout/HorizontalMultiLevelHierarchy"/>
    <dgm:cxn modelId="{ECD16AEC-CA4A-4490-87FE-D10630763236}" type="presParOf" srcId="{832E7C92-911A-4618-B1C9-30DFC916EA7A}" destId="{5ED409BC-0E43-435E-A8DA-1B43F7D0889D}" srcOrd="0" destOrd="0" presId="urn:microsoft.com/office/officeart/2008/layout/HorizontalMultiLevelHierarchy"/>
    <dgm:cxn modelId="{C7B8D69C-8E0D-415E-B73F-8F2772CB8E3A}" type="presParOf" srcId="{F73AC254-D7FD-4043-9F95-C00351E220D7}" destId="{212563DD-9392-4293-916E-731BCE40D6DB}" srcOrd="1" destOrd="0" presId="urn:microsoft.com/office/officeart/2008/layout/HorizontalMultiLevelHierarchy"/>
    <dgm:cxn modelId="{70F623CB-0F31-4C55-82C8-9A1501DDE99F}" type="presParOf" srcId="{212563DD-9392-4293-916E-731BCE40D6DB}" destId="{B2745DC9-9D2A-4CD4-8655-D7A75D405F7A}" srcOrd="0" destOrd="0" presId="urn:microsoft.com/office/officeart/2008/layout/HorizontalMultiLevelHierarchy"/>
    <dgm:cxn modelId="{CB6496CD-FA93-4CEC-804C-90DD8A762120}" type="presParOf" srcId="{212563DD-9392-4293-916E-731BCE40D6DB}" destId="{E3466F80-9CFD-4A00-8AD3-3B0CE2109C33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9AA2F3-2E27-476A-9555-8CEC9F43D399}">
      <dsp:nvSpPr>
        <dsp:cNvPr id="0" name=""/>
        <dsp:cNvSpPr/>
      </dsp:nvSpPr>
      <dsp:spPr>
        <a:xfrm>
          <a:off x="599961" y="1113366"/>
          <a:ext cx="837997" cy="34336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18998" y="0"/>
              </a:lnTo>
              <a:lnTo>
                <a:pt x="418998" y="343362"/>
              </a:lnTo>
              <a:lnTo>
                <a:pt x="837997" y="343362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996319" y="1262406"/>
        <a:ext cx="45280" cy="45280"/>
      </dsp:txXfrm>
    </dsp:sp>
    <dsp:sp modelId="{832E7C92-911A-4618-B1C9-30DFC916EA7A}">
      <dsp:nvSpPr>
        <dsp:cNvPr id="0" name=""/>
        <dsp:cNvSpPr/>
      </dsp:nvSpPr>
      <dsp:spPr>
        <a:xfrm>
          <a:off x="599961" y="774734"/>
          <a:ext cx="837997" cy="338631"/>
        </a:xfrm>
        <a:custGeom>
          <a:avLst/>
          <a:gdLst/>
          <a:ahLst/>
          <a:cxnLst/>
          <a:rect l="0" t="0" r="0" b="0"/>
          <a:pathLst>
            <a:path>
              <a:moveTo>
                <a:pt x="0" y="338631"/>
              </a:moveTo>
              <a:lnTo>
                <a:pt x="418998" y="338631"/>
              </a:lnTo>
              <a:lnTo>
                <a:pt x="418998" y="0"/>
              </a:lnTo>
              <a:lnTo>
                <a:pt x="83799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996364" y="921454"/>
        <a:ext cx="45191" cy="45191"/>
      </dsp:txXfrm>
    </dsp:sp>
    <dsp:sp modelId="{D7B9DF53-F177-40D9-A7BC-2ADA3FB4D740}">
      <dsp:nvSpPr>
        <dsp:cNvPr id="0" name=""/>
        <dsp:cNvSpPr/>
      </dsp:nvSpPr>
      <dsp:spPr>
        <a:xfrm>
          <a:off x="0" y="874477"/>
          <a:ext cx="722146" cy="477776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로봇의 내구성</a:t>
          </a:r>
        </a:p>
      </dsp:txBody>
      <dsp:txXfrm>
        <a:off x="0" y="874477"/>
        <a:ext cx="722146" cy="477776"/>
      </dsp:txXfrm>
    </dsp:sp>
    <dsp:sp modelId="{B2745DC9-9D2A-4CD4-8655-D7A75D405F7A}">
      <dsp:nvSpPr>
        <dsp:cNvPr id="0" name=""/>
        <dsp:cNvSpPr/>
      </dsp:nvSpPr>
      <dsp:spPr>
        <a:xfrm>
          <a:off x="1437959" y="486734"/>
          <a:ext cx="2880003" cy="575999"/>
        </a:xfrm>
        <a:prstGeom prst="rect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경기중 충돌 시에 센서를 지지하는 부품 파손</a:t>
          </a:r>
        </a:p>
      </dsp:txBody>
      <dsp:txXfrm>
        <a:off x="1437959" y="486734"/>
        <a:ext cx="2880003" cy="575999"/>
      </dsp:txXfrm>
    </dsp:sp>
    <dsp:sp modelId="{C2DA1AD7-C3B5-4AEE-ADAB-7E1F3E74DF5E}">
      <dsp:nvSpPr>
        <dsp:cNvPr id="0" name=""/>
        <dsp:cNvSpPr/>
      </dsp:nvSpPr>
      <dsp:spPr>
        <a:xfrm>
          <a:off x="1437959" y="1168728"/>
          <a:ext cx="2880003" cy="575999"/>
        </a:xfrm>
        <a:prstGeom prst="rect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바닥과의 마찰로 바퀴 실리콘이 탈주하는 현상 발생</a:t>
          </a:r>
        </a:p>
      </dsp:txBody>
      <dsp:txXfrm>
        <a:off x="1437959" y="1168728"/>
        <a:ext cx="2880003" cy="57599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9AA2F3-2E27-476A-9555-8CEC9F43D399}">
      <dsp:nvSpPr>
        <dsp:cNvPr id="0" name=""/>
        <dsp:cNvSpPr/>
      </dsp:nvSpPr>
      <dsp:spPr>
        <a:xfrm>
          <a:off x="711737" y="1223704"/>
          <a:ext cx="921807" cy="38409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460903" y="0"/>
              </a:lnTo>
              <a:lnTo>
                <a:pt x="460903" y="384098"/>
              </a:lnTo>
              <a:lnTo>
                <a:pt x="921807" y="38409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147675" y="1390788"/>
        <a:ext cx="49931" cy="49931"/>
      </dsp:txXfrm>
    </dsp:sp>
    <dsp:sp modelId="{832E7C92-911A-4618-B1C9-30DFC916EA7A}">
      <dsp:nvSpPr>
        <dsp:cNvPr id="0" name=""/>
        <dsp:cNvSpPr/>
      </dsp:nvSpPr>
      <dsp:spPr>
        <a:xfrm>
          <a:off x="711737" y="880725"/>
          <a:ext cx="921807" cy="342979"/>
        </a:xfrm>
        <a:custGeom>
          <a:avLst/>
          <a:gdLst/>
          <a:ahLst/>
          <a:cxnLst/>
          <a:rect l="0" t="0" r="0" b="0"/>
          <a:pathLst>
            <a:path>
              <a:moveTo>
                <a:pt x="0" y="342979"/>
              </a:moveTo>
              <a:lnTo>
                <a:pt x="460903" y="342979"/>
              </a:lnTo>
              <a:lnTo>
                <a:pt x="460903" y="0"/>
              </a:lnTo>
              <a:lnTo>
                <a:pt x="921807" y="0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148052" y="1027626"/>
        <a:ext cx="49177" cy="49177"/>
      </dsp:txXfrm>
    </dsp:sp>
    <dsp:sp modelId="{D7B9DF53-F177-40D9-A7BC-2ADA3FB4D740}">
      <dsp:nvSpPr>
        <dsp:cNvPr id="0" name=""/>
        <dsp:cNvSpPr/>
      </dsp:nvSpPr>
      <dsp:spPr>
        <a:xfrm>
          <a:off x="0" y="991162"/>
          <a:ext cx="958391" cy="465084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주행 알고리즘</a:t>
          </a:r>
        </a:p>
      </dsp:txBody>
      <dsp:txXfrm>
        <a:off x="0" y="991162"/>
        <a:ext cx="958391" cy="465084"/>
      </dsp:txXfrm>
    </dsp:sp>
    <dsp:sp modelId="{B2745DC9-9D2A-4CD4-8655-D7A75D405F7A}">
      <dsp:nvSpPr>
        <dsp:cNvPr id="0" name=""/>
        <dsp:cNvSpPr/>
      </dsp:nvSpPr>
      <dsp:spPr>
        <a:xfrm>
          <a:off x="1633545" y="557357"/>
          <a:ext cx="2874377" cy="646736"/>
        </a:xfrm>
        <a:prstGeom prst="rect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흰색 라인을 정확히 인식 못하고 경기장을 이탈하는 현상 발생</a:t>
          </a:r>
        </a:p>
      </dsp:txBody>
      <dsp:txXfrm>
        <a:off x="1633545" y="557357"/>
        <a:ext cx="2874377" cy="646736"/>
      </dsp:txXfrm>
    </dsp:sp>
    <dsp:sp modelId="{C2DA1AD7-C3B5-4AEE-ADAB-7E1F3E74DF5E}">
      <dsp:nvSpPr>
        <dsp:cNvPr id="0" name=""/>
        <dsp:cNvSpPr/>
      </dsp:nvSpPr>
      <dsp:spPr>
        <a:xfrm>
          <a:off x="1633545" y="1320365"/>
          <a:ext cx="2874377" cy="574876"/>
        </a:xfrm>
        <a:prstGeom prst="rect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900" kern="1200" dirty="0"/>
            <a:t>상대 로봇을 </a:t>
          </a:r>
          <a:r>
            <a:rPr lang="ko-KR" altLang="en-US" sz="900" kern="1200" dirty="0" err="1"/>
            <a:t>정확히게</a:t>
          </a:r>
          <a:r>
            <a:rPr lang="ko-KR" altLang="en-US" sz="900" kern="1200" dirty="0"/>
            <a:t> 인식하고 추격하는 알고리즘의 완성도가 낮음</a:t>
          </a:r>
        </a:p>
      </dsp:txBody>
      <dsp:txXfrm>
        <a:off x="1633545" y="1320365"/>
        <a:ext cx="2874377" cy="57487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32E7C92-911A-4618-B1C9-30DFC916EA7A}">
      <dsp:nvSpPr>
        <dsp:cNvPr id="0" name=""/>
        <dsp:cNvSpPr/>
      </dsp:nvSpPr>
      <dsp:spPr>
        <a:xfrm>
          <a:off x="580217" y="1187780"/>
          <a:ext cx="102143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510719" y="45720"/>
              </a:lnTo>
              <a:lnTo>
                <a:pt x="510719" y="48335"/>
              </a:lnTo>
              <a:lnTo>
                <a:pt x="1021439" y="48335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500" kern="1200"/>
        </a:p>
      </dsp:txBody>
      <dsp:txXfrm>
        <a:off x="1065401" y="1207964"/>
        <a:ext cx="51072" cy="51072"/>
      </dsp:txXfrm>
    </dsp:sp>
    <dsp:sp modelId="{D7B9DF53-F177-40D9-A7BC-2ADA3FB4D740}">
      <dsp:nvSpPr>
        <dsp:cNvPr id="0" name=""/>
        <dsp:cNvSpPr/>
      </dsp:nvSpPr>
      <dsp:spPr>
        <a:xfrm>
          <a:off x="0" y="1034065"/>
          <a:ext cx="761564" cy="398870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lumMod val="110000"/>
                <a:satMod val="105000"/>
                <a:tint val="67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lumMod val="105000"/>
                <a:satMod val="103000"/>
                <a:tint val="73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8255" tIns="8255" rIns="8255" bIns="8255" numCol="1" spcCol="1270" anchor="ctr" anchorCtr="0">
          <a:noAutofit/>
        </a:bodyPr>
        <a:lstStyle/>
        <a:p>
          <a:pPr marL="0" lvl="0" indent="0" algn="ctr" defTabSz="5778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300" kern="1200" dirty="0"/>
            <a:t>환경 변화</a:t>
          </a:r>
        </a:p>
      </dsp:txBody>
      <dsp:txXfrm>
        <a:off x="0" y="1034065"/>
        <a:ext cx="761564" cy="398870"/>
      </dsp:txXfrm>
    </dsp:sp>
    <dsp:sp modelId="{B2745DC9-9D2A-4CD4-8655-D7A75D405F7A}">
      <dsp:nvSpPr>
        <dsp:cNvPr id="0" name=""/>
        <dsp:cNvSpPr/>
      </dsp:nvSpPr>
      <dsp:spPr>
        <a:xfrm>
          <a:off x="1601656" y="948678"/>
          <a:ext cx="2874383" cy="574874"/>
        </a:xfrm>
        <a:prstGeom prst="rect">
          <a:avLst/>
        </a:prstGeom>
        <a:solidFill>
          <a:schemeClr val="bg1">
            <a:lumMod val="95000"/>
          </a:schemeClr>
        </a:soli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연습 경기 당시 더 나쁜 </a:t>
          </a:r>
          <a:r>
            <a:rPr lang="ko-KR" altLang="en-US" sz="1100" kern="1200" dirty="0" err="1"/>
            <a:t>환경이였지만</a:t>
          </a:r>
          <a:endParaRPr lang="en-US" altLang="ko-KR" sz="1100" kern="1200" dirty="0"/>
        </a:p>
        <a:p>
          <a:pPr marL="0" lvl="0" indent="0" algn="ctr" defTabSz="4889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1100" kern="1200" dirty="0"/>
            <a:t>대회 당일에서의 환경 변화 적용 미비 </a:t>
          </a:r>
        </a:p>
      </dsp:txBody>
      <dsp:txXfrm>
        <a:off x="1601656" y="948678"/>
        <a:ext cx="2874383" cy="5748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1" name="직각 삼각형 10"/>
          <p:cNvSpPr/>
          <p:nvPr userDrawn="1"/>
        </p:nvSpPr>
        <p:spPr>
          <a:xfrm rot="16200000">
            <a:off x="10855570" y="552157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09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286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640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914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1639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87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2016-10-26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393" y="230188"/>
            <a:ext cx="3959352" cy="1078992"/>
          </a:xfrm>
          <a:prstGeom prst="rect">
            <a:avLst/>
          </a:prstGeom>
        </p:spPr>
      </p:pic>
      <p:sp>
        <p:nvSpPr>
          <p:cNvPr id="7" name="직각 삼각형 6"/>
          <p:cNvSpPr/>
          <p:nvPr userDrawn="1"/>
        </p:nvSpPr>
        <p:spPr>
          <a:xfrm rot="5400000">
            <a:off x="0" y="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13" Type="http://schemas.openxmlformats.org/officeDocument/2006/relationships/diagramLayout" Target="../diagrams/layout3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diagramData" Target="../diagrams/data3.xml"/><Relationship Id="rId2" Type="http://schemas.openxmlformats.org/officeDocument/2006/relationships/diagramData" Target="../diagrams/data1.xml"/><Relationship Id="rId1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5" Type="http://schemas.openxmlformats.org/officeDocument/2006/relationships/diagramColors" Target="../diagrams/colors3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Relationship Id="rId1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결승 경기 영상</a:t>
            </a:r>
          </a:p>
        </p:txBody>
      </p:sp>
      <p:pic>
        <p:nvPicPr>
          <p:cNvPr id="7" name="[mix]이김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703" y="1690689"/>
            <a:ext cx="8078777" cy="4598032"/>
          </a:xfrm>
        </p:spPr>
      </p:pic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>
          <a:xfrm>
            <a:off x="8528859" y="1825625"/>
            <a:ext cx="3246582" cy="4351338"/>
          </a:xfrm>
        </p:spPr>
        <p:txBody>
          <a:bodyPr/>
          <a:lstStyle/>
          <a:p>
            <a:r>
              <a:rPr lang="ko-KR" altLang="en-US" sz="1500" dirty="0"/>
              <a:t>우승 팀</a:t>
            </a:r>
            <a:endParaRPr lang="en-US" altLang="ko-KR" sz="1500" dirty="0"/>
          </a:p>
          <a:p>
            <a:r>
              <a:rPr lang="ko-KR" altLang="en-US" sz="1500" dirty="0"/>
              <a:t>서울시립대</a:t>
            </a:r>
            <a:r>
              <a:rPr lang="en-US" altLang="ko-KR" sz="1500" dirty="0"/>
              <a:t>(</a:t>
            </a:r>
            <a:r>
              <a:rPr lang="ko-KR" altLang="en-US" sz="1500" dirty="0"/>
              <a:t>행복로봇</a:t>
            </a:r>
            <a:r>
              <a:rPr lang="en-US" altLang="ko-KR" sz="1500" dirty="0"/>
              <a:t>)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sz="1500" dirty="0"/>
              <a:t>기구의 스펙은 거의 대등하였지만 주행의 안정성이나 경기장 이탈 방지 부분의 알고리즘에서의 차이가 나타남</a:t>
            </a:r>
            <a:endParaRPr lang="en-US" altLang="ko-KR" sz="1500" dirty="0"/>
          </a:p>
        </p:txBody>
      </p:sp>
    </p:spTree>
    <p:extLst>
      <p:ext uri="{BB962C8B-B14F-4D97-AF65-F5344CB8AC3E}">
        <p14:creationId xmlns:p14="http://schemas.microsoft.com/office/powerpoint/2010/main" val="4022940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3. Problems &amp; How to fix?</a:t>
            </a:r>
            <a:endParaRPr lang="ko-KR" altLang="en-US" sz="3500" b="1" dirty="0"/>
          </a:p>
        </p:txBody>
      </p:sp>
      <p:graphicFrame>
        <p:nvGraphicFramePr>
          <p:cNvPr id="14" name="다이어그램 13"/>
          <p:cNvGraphicFramePr/>
          <p:nvPr>
            <p:extLst>
              <p:ext uri="{D42A27DB-BD31-4B8C-83A1-F6EECF244321}">
                <p14:modId xmlns:p14="http://schemas.microsoft.com/office/powerpoint/2010/main" val="3916322946"/>
              </p:ext>
            </p:extLst>
          </p:nvPr>
        </p:nvGraphicFramePr>
        <p:xfrm>
          <a:off x="954123" y="1399618"/>
          <a:ext cx="5000016" cy="22314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5" name="다이어그램 14"/>
          <p:cNvGraphicFramePr/>
          <p:nvPr>
            <p:extLst>
              <p:ext uri="{D42A27DB-BD31-4B8C-83A1-F6EECF244321}">
                <p14:modId xmlns:p14="http://schemas.microsoft.com/office/powerpoint/2010/main" val="3029014599"/>
              </p:ext>
            </p:extLst>
          </p:nvPr>
        </p:nvGraphicFramePr>
        <p:xfrm>
          <a:off x="724710" y="2875087"/>
          <a:ext cx="5371289" cy="245259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16" name="다이어그램 15"/>
          <p:cNvGraphicFramePr/>
          <p:nvPr>
            <p:extLst>
              <p:ext uri="{D42A27DB-BD31-4B8C-83A1-F6EECF244321}">
                <p14:modId xmlns:p14="http://schemas.microsoft.com/office/powerpoint/2010/main" val="1962475649"/>
              </p:ext>
            </p:extLst>
          </p:nvPr>
        </p:nvGraphicFramePr>
        <p:xfrm>
          <a:off x="768487" y="4305036"/>
          <a:ext cx="5371289" cy="24722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sp>
        <p:nvSpPr>
          <p:cNvPr id="19" name="오른쪽 화살표 18"/>
          <p:cNvSpPr/>
          <p:nvPr/>
        </p:nvSpPr>
        <p:spPr>
          <a:xfrm>
            <a:off x="5768502" y="2254161"/>
            <a:ext cx="554477" cy="397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오른쪽 화살표 19"/>
          <p:cNvSpPr/>
          <p:nvPr/>
        </p:nvSpPr>
        <p:spPr>
          <a:xfrm>
            <a:off x="5768502" y="3819743"/>
            <a:ext cx="554477" cy="397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오른쪽 화살표 20"/>
          <p:cNvSpPr/>
          <p:nvPr/>
        </p:nvSpPr>
        <p:spPr>
          <a:xfrm>
            <a:off x="5768503" y="5327686"/>
            <a:ext cx="554477" cy="397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6939064" y="2212372"/>
            <a:ext cx="5252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∙ 모든 센서를 기구 안으로 위치시켜 돌출 부위를 최소화 하며 충돌 시에 파손을 방지한다</a:t>
            </a:r>
            <a:r>
              <a:rPr lang="en-US" altLang="ko-KR"/>
              <a:t>.</a:t>
            </a:r>
            <a:endParaRPr lang="en-US" altLang="ko-KR" dirty="0"/>
          </a:p>
        </p:txBody>
      </p:sp>
      <p:sp>
        <p:nvSpPr>
          <p:cNvPr id="23" name="TextBox 22"/>
          <p:cNvSpPr txBox="1"/>
          <p:nvPr/>
        </p:nvSpPr>
        <p:spPr>
          <a:xfrm>
            <a:off x="6939064" y="3409572"/>
            <a:ext cx="5252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∙ 경기장 이탈 방지가 가장 중요시 되는 부분이기 때문에 더 많은 시간을 투자하여 알고리즘을 보완한다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∙ 상대 로봇 추적 알고리즘 보완 </a:t>
            </a:r>
            <a:r>
              <a:rPr lang="en-US" altLang="ko-KR" dirty="0"/>
              <a:t>&amp; </a:t>
            </a:r>
            <a:r>
              <a:rPr lang="ko-KR" altLang="en-US" dirty="0"/>
              <a:t>여러 경우의 수 추가</a:t>
            </a:r>
            <a:endParaRPr lang="en-US" altLang="ko-KR" dirty="0"/>
          </a:p>
        </p:txBody>
      </p:sp>
      <p:sp>
        <p:nvSpPr>
          <p:cNvPr id="25" name="TextBox 24"/>
          <p:cNvSpPr txBox="1"/>
          <p:nvPr/>
        </p:nvSpPr>
        <p:spPr>
          <a:xfrm>
            <a:off x="6939064" y="5234128"/>
            <a:ext cx="52529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∙ 대회 당일 여러 경우의 수를 대비하여 환경에 맞춘 대비책을 준비한다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∙ 대회장에서 기구 수정에 대비해 원활이 수정 할 수 있도록 설계한다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1553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19560</TotalTime>
  <Words>145</Words>
  <Application>Microsoft Office PowerPoint</Application>
  <PresentationFormat>와이드스크린</PresentationFormat>
  <Paragraphs>22</Paragraphs>
  <Slides>2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결승 경기 영상</vt:lpstr>
      <vt:lpstr>3. Problems &amp; How to fix?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이민호</cp:lastModifiedBy>
  <cp:revision>470</cp:revision>
  <dcterms:created xsi:type="dcterms:W3CDTF">2015-03-18T10:37:03Z</dcterms:created>
  <dcterms:modified xsi:type="dcterms:W3CDTF">2016-10-26T07:31:05Z</dcterms:modified>
</cp:coreProperties>
</file>

<file path=docProps/thumbnail.jpeg>
</file>